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68" y="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75968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8/17/2021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i="1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Xorazm</a:t>
            </a:r>
            <a:r>
              <a:rPr lang="en-US" sz="1100" b="1" i="1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1100" b="1" i="1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viloyati</a:t>
            </a:r>
            <a:endParaRPr lang="en-US" sz="1100" b="1" i="1" dirty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i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charset="0"/>
              </a:rPr>
              <a:t>Urganch</a:t>
            </a:r>
            <a:r>
              <a:rPr lang="en-US" sz="1100" b="1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charset="0"/>
              </a:rPr>
              <a:t> </a:t>
            </a:r>
            <a:r>
              <a:rPr lang="en-US" sz="1100" b="1" i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charset="0"/>
              </a:rPr>
              <a:t>shahri</a:t>
            </a:r>
            <a:endParaRPr lang="ru-RU" sz="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/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Loyiha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Xorazm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viloyati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Urganch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shahrida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avtomatlashtirilgan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avtomobillarga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yuvish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quritish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xizmatlari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koʼrsatuvchi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servis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tashkillashtiriladi</a:t>
            </a:r>
            <a:endParaRPr lang="ru-RU" sz="11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276333" y="948915"/>
            <a:ext cx="1816445" cy="885698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А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vtomobillarga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</a:p>
          <a:p>
            <a:pPr algn="ctr"/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yuvish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va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quritish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xizmatlari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koʼrsatuvchi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servis</a:t>
            </a:r>
            <a:endParaRPr lang="ru-RU" sz="12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Loyiha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manzili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Loyihaning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iqtisodiy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koʼrsatkichlari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>
              <a:solidFill>
                <a:schemeClr val="bg1"/>
              </a:solidFill>
            </a:endParaRPr>
          </a:p>
          <a:p>
            <a:pPr algn="ctr" fontAlgn="base"/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  <a:ea typeface="Arial" pitchFamily="34" charset="0"/>
                <a:cs typeface="Arial" pitchFamily="34" charset="0"/>
              </a:rPr>
              <a:t>Loyiha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  <a:ea typeface="Arial" pitchFamily="34" charset="0"/>
                <a:cs typeface="Arial" pitchFamily="34" charset="0"/>
              </a:rPr>
              <a:t>tavsifi</a:t>
            </a:r>
            <a:endParaRPr lang="ru-RU" sz="1400" b="1" cap="all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O’z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mablag’i</a:t>
            </a:r>
            <a:endParaRPr lang="ru-RU" sz="14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Bank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krediti</a:t>
            </a:r>
            <a:endParaRPr lang="ru-RU" sz="14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27951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Ishchi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o’rin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soni</a:t>
            </a:r>
            <a:endParaRPr lang="ru-RU" sz="14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5023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Ishga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tushish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vaqti</a:t>
            </a:r>
            <a:endParaRPr lang="ru-RU" sz="14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59544" y="5105209"/>
            <a:ext cx="6559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22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7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,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8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829644" y="6339648"/>
            <a:ext cx="5036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633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8931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16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nafar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853838" y="6279978"/>
            <a:ext cx="577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2021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050" dirty="0" err="1" smtClean="0">
                <a:latin typeface="Bahnschrift SemiBold SemiConden" pitchFamily="34" charset="0"/>
              </a:rPr>
              <a:t>Loyiha</a:t>
            </a:r>
            <a:r>
              <a:rPr lang="en-US" sz="1050" dirty="0" smtClean="0">
                <a:latin typeface="Bahnschrift SemiBold SemiConden" pitchFamily="34" charset="0"/>
              </a:rPr>
              <a:t> </a:t>
            </a:r>
          </a:p>
          <a:p>
            <a:pPr lvl="0" algn="ctr"/>
            <a:r>
              <a:rPr lang="en-US" sz="1050" dirty="0" err="1" smtClean="0">
                <a:latin typeface="Bahnschrift SemiBold SemiConden" pitchFamily="34" charset="0"/>
              </a:rPr>
              <a:t>qiymati</a:t>
            </a:r>
            <a:endParaRPr lang="ru-RU" sz="1050" dirty="0">
              <a:latin typeface="Bahnschrift SemiBold SemiConden" pitchFamily="34" charset="0"/>
            </a:endParaRPr>
          </a:p>
        </p:txBody>
      </p:sp>
      <p:sp>
        <p:nvSpPr>
          <p:cNvPr id="170" name="Прямоугольник 169"/>
          <p:cNvSpPr/>
          <p:nvPr/>
        </p:nvSpPr>
        <p:spPr>
          <a:xfrm>
            <a:off x="5736575" y="5436977"/>
            <a:ext cx="8784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2400" b="1" dirty="0">
                <a:solidFill>
                  <a:srgbClr val="FF0000"/>
                </a:solidFill>
                <a:latin typeface="Bahnschrift SemiBold SemiConden" pitchFamily="34" charset="0"/>
              </a:rPr>
              <a:t>860,8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761288" y="5864422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200" dirty="0">
                <a:latin typeface="Bahnschrift SemiBold SemiConden" pitchFamily="34" charset="0"/>
              </a:rPr>
              <a:t> </a:t>
            </a:r>
            <a:r>
              <a:rPr lang="en-US" sz="12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MLN. SO’M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85792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MLN. SO’M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01395" y="6395786"/>
            <a:ext cx="85792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MLN. SO’M</a:t>
            </a:r>
            <a:endParaRPr lang="ru-RU" sz="1300" dirty="0"/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1422805" y="-21715"/>
            <a:ext cx="831203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cap="al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600" b="1" cap="all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urganch</a:t>
            </a:r>
            <a:r>
              <a:rPr lang="en-US" sz="1600" b="1" cap="al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cap="all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shahrida</a:t>
            </a:r>
            <a:r>
              <a:rPr lang="en-US" sz="1600" b="1" cap="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cap="all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toʼliq</a:t>
            </a:r>
            <a:r>
              <a:rPr lang="en-US" sz="1600" b="1" cap="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cap="all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avtomatlashtirilgan</a:t>
            </a:r>
            <a:r>
              <a:rPr lang="en-US" sz="1600" b="1" cap="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cap="all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avtomobillarga</a:t>
            </a:r>
            <a:r>
              <a:rPr lang="en-US" sz="1600" b="1" cap="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1600" b="1" cap="all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yuvish</a:t>
            </a:r>
            <a:r>
              <a:rPr lang="en-US" sz="1600" b="1" cap="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cap="all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600" b="1" cap="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cap="all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quritish</a:t>
            </a:r>
            <a:r>
              <a:rPr lang="en-US" sz="1600" b="1" cap="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cap="all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xizmatlari</a:t>
            </a:r>
            <a:r>
              <a:rPr lang="en-US" sz="1600" b="1" cap="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cap="all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koʼrsatuvchi</a:t>
            </a:r>
            <a:r>
              <a:rPr lang="en-US" sz="1600" b="1" cap="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cap="all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servis</a:t>
            </a:r>
            <a:r>
              <a:rPr lang="en-US" sz="1600" b="1" cap="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robot </a:t>
            </a:r>
            <a:r>
              <a:rPr lang="en-US" sz="1600" b="1" cap="all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oʼrnatish</a:t>
            </a:r>
            <a:r>
              <a:rPr lang="en-US" sz="1600" b="1" cap="al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ru-RU" sz="1600" cap="all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01470" y="4212232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Oʼz-oʼzini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qoplash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39447" y="2754225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57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36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oy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Sof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joriy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qiymat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8755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111,1 </a:t>
            </a:r>
            <a:r>
              <a:rPr lang="en-US" sz="1600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mln</a:t>
            </a:r>
            <a:r>
              <a:rPr lang="en-US" sz="1600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</a:p>
          <a:p>
            <a:r>
              <a:rPr lang="en-US" sz="1600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sz="1600" dirty="0" smtClean="0">
                <a:solidFill>
                  <a:srgbClr val="C00000"/>
                </a:solidFill>
                <a:latin typeface="Bahnschrift SemiBold SemiConden" pitchFamily="34" charset="0"/>
              </a:rPr>
              <a:t>  </a:t>
            </a:r>
            <a:r>
              <a:rPr lang="en-US" sz="1600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so’m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100" b="1" dirty="0" err="1">
                <a:solidFill>
                  <a:schemeClr val="bg1"/>
                </a:solidFill>
                <a:cs typeface="Arial" pitchFamily="34" charset="0"/>
              </a:rPr>
              <a:t>Ichki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100" b="1" dirty="0" err="1">
                <a:solidFill>
                  <a:schemeClr val="bg1"/>
                </a:solidFill>
                <a:cs typeface="Arial" pitchFamily="34" charset="0"/>
              </a:rPr>
              <a:t>daromadlilik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100" b="1" dirty="0" err="1">
                <a:solidFill>
                  <a:schemeClr val="bg1"/>
                </a:solidFill>
                <a:cs typeface="Arial" pitchFamily="34" charset="0"/>
              </a:rPr>
              <a:t>darajasi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  (IRR)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5437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22%</a:t>
            </a:r>
            <a:endParaRPr lang="ru-RU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188654" y="2841539"/>
            <a:ext cx="111267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Investitsiya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qaytimi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ROI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1447672" y="3216061"/>
            <a:ext cx="551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83%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Loyihaning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xarajatlar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taqsimoti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25082" y="427733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 err="1">
                <a:solidFill>
                  <a:schemeClr val="bg1"/>
                </a:solidFill>
                <a:cs typeface="Arial" pitchFamily="34" charset="0"/>
              </a:rPr>
              <a:t>Bino</a:t>
            </a:r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bg1"/>
                </a:solidFill>
                <a:cs typeface="Arial" pitchFamily="34" charset="0"/>
              </a:rPr>
              <a:t>qurish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189370" y="1804543"/>
            <a:ext cx="9669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0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0 </a:t>
            </a:r>
            <a:r>
              <a:rPr lang="en-US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mln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</a:p>
          <a:p>
            <a:pPr algn="ctr"/>
            <a:r>
              <a:rPr lang="en-US" dirty="0" err="1">
                <a:solidFill>
                  <a:srgbClr val="C00000"/>
                </a:solidFill>
                <a:latin typeface="Bahnschrift SemiBold SemiConden" pitchFamily="34" charset="0"/>
              </a:rPr>
              <a:t>s</a:t>
            </a:r>
            <a:r>
              <a:rPr lang="en-US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o’m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3400" y="2265317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 err="1" smtClean="0">
                <a:solidFill>
                  <a:schemeClr val="bg1"/>
                </a:solidFill>
                <a:cs typeface="Arial" pitchFamily="34" charset="0"/>
              </a:rPr>
              <a:t>Uskunalar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30665" y="2129851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Boshqa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xarajatlar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47308" y="2481876"/>
            <a:ext cx="9557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633 </a:t>
            </a:r>
            <a:r>
              <a:rPr lang="en-US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mln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</a:p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 </a:t>
            </a:r>
            <a:r>
              <a:rPr lang="en-US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so’m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927377" y="2464943"/>
            <a:ext cx="100219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27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,8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mln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</a:p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  </a:t>
            </a:r>
            <a:r>
              <a:rPr lang="en-US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so’m</a:t>
            </a:r>
            <a:endParaRPr lang="ru-RU" dirty="0"/>
          </a:p>
        </p:txBody>
      </p:sp>
      <p:pic>
        <p:nvPicPr>
          <p:cNvPr id="1026" name="Picture 2" descr="Урганчда янги савдо комплекси курилиши тадбиркорлар норозилигига сабаб  булмокда – Дарё уз Янгиликлар">
            <a:extLst>
              <a:ext uri="{FF2B5EF4-FFF2-40B4-BE49-F238E27FC236}">
                <a16:creationId xmlns:a16="http://schemas.microsoft.com/office/drawing/2014/main" id="{21E2F619-F38E-44A9-B80E-6A9A9AD192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702"/>
          <a:stretch/>
        </p:blipFill>
        <p:spPr bwMode="auto">
          <a:xfrm>
            <a:off x="3594413" y="2913919"/>
            <a:ext cx="1468928" cy="102442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5385" y="2478879"/>
            <a:ext cx="1617031" cy="113346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AutoShape 2" descr="Автомойка: актуальный бизнес-план с расчетами в 2021 год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81924" y="4612796"/>
            <a:ext cx="2648818" cy="146961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562458" y="4342199"/>
            <a:ext cx="2233486" cy="223348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4E70EB3-CF74-4720-B74F-8B355C18DA49}"/>
              </a:ext>
            </a:extLst>
          </p:cNvPr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" t="12925" r="4475" b="6605"/>
          <a:stretch/>
        </p:blipFill>
        <p:spPr>
          <a:xfrm>
            <a:off x="3609809" y="1684344"/>
            <a:ext cx="1456767" cy="11266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5342</TotalTime>
  <Words>134</Words>
  <Application>Microsoft Office PowerPoint</Application>
  <PresentationFormat>Широкоэкранный</PresentationFormat>
  <Paragraphs>43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Bahnschrift SemiBold SemiConden</vt:lpstr>
      <vt:lpstr>Calibri</vt:lpstr>
      <vt:lpstr>Calibri Light</vt:lpstr>
      <vt:lpstr>Тема Office</vt:lpstr>
      <vt:lpstr>Презентация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Oygul Matkarimova</cp:lastModifiedBy>
  <cp:revision>465</cp:revision>
  <dcterms:created xsi:type="dcterms:W3CDTF">2020-12-11T07:51:35Z</dcterms:created>
  <dcterms:modified xsi:type="dcterms:W3CDTF">2021-08-17T13:19:58Z</dcterms:modified>
</cp:coreProperties>
</file>