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Xorazm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viloyati</a:t>
            </a:r>
            <a:endParaRPr lang="en-US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Hazorasp</a:t>
            </a:r>
            <a:r>
              <a:rPr lang="en-US" sz="11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11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tumani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/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Loyihani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1 825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yo'naltiriladi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manzili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iqtisodiy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koʼrsatkichlari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 smtClean="0">
              <a:solidFill>
                <a:schemeClr val="bg1"/>
              </a:solidFill>
            </a:endParaRPr>
          </a:p>
          <a:p>
            <a:pPr algn="ctr" fontAlgn="base"/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821049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Loyiha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tavsifi</a:t>
            </a:r>
            <a:endParaRPr lang="ru-RU" sz="1400" b="1" cap="all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O’z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mablag’i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Bank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krediti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24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Ishchi</a:t>
            </a:r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o’rin</a:t>
            </a:r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soni</a:t>
            </a:r>
            <a:endParaRPr lang="ru-RU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Ishga</a:t>
            </a:r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tushish</a:t>
            </a:r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vaqti</a:t>
            </a:r>
            <a:endParaRPr lang="ru-RU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964749" y="508961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29644" y="6323606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79,3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nafar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Loyiha</a:t>
            </a:r>
            <a:r>
              <a:rPr lang="en-US" sz="1050" dirty="0" smtClean="0">
                <a:latin typeface="Bahnschrift SemiBold SemiConden" pitchFamily="34" charset="0"/>
              </a:rPr>
              <a:t> </a:t>
            </a:r>
          </a:p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qiymati</a:t>
            </a:r>
            <a:endParaRPr lang="ru-RU" sz="1050" dirty="0" smtClean="0">
              <a:latin typeface="Bahnschrift SemiBold SemiConden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890056" y="5436977"/>
            <a:ext cx="72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79.3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761288" y="5864422"/>
            <a:ext cx="10184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Bahnschrift SemiBold SemiConden" pitchFamily="34" charset="0"/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MLN. SO’M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199360" y="5147962"/>
            <a:ext cx="8579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MLN. SO’M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62230"/>
            <a:ext cx="8579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MLN. SO’M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55339" y="1188903"/>
            <a:ext cx="180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Choyshab</a:t>
            </a:r>
            <a:r>
              <a:rPr lang="en-US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ishlab</a:t>
            </a:r>
            <a:r>
              <a:rPr lang="en-US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chiqarish</a:t>
            </a:r>
            <a:endParaRPr lang="uz-Cyrl-UZ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 smtClean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003193" y="-20514"/>
            <a:ext cx="684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sz="1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“XOR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ZM VILOYATI H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ZOR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SP TUM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NID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CHOYSH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B ISHL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B CHIQ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RISHNI T</a:t>
            </a:r>
            <a:r>
              <a:rPr lang="ru-RU" sz="1600" b="1" dirty="0" smtClean="0">
                <a:solidFill>
                  <a:srgbClr val="002060"/>
                </a:solidFill>
                <a:latin typeface="Arial"/>
                <a:cs typeface="Arial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/>
                <a:cs typeface="Arial"/>
              </a:rPr>
              <a:t>SHKIL ETISH”</a:t>
            </a:r>
            <a:endParaRPr lang="ru-RU" sz="16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/>
          <a:srcRect l="17719" t="8529" r="24610" b="5060"/>
          <a:stretch/>
        </p:blipFill>
        <p:spPr>
          <a:xfrm>
            <a:off x="3637578" y="1624984"/>
            <a:ext cx="1407566" cy="14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/>
          <a:stretch/>
        </p:blipFill>
        <p:spPr>
          <a:xfrm>
            <a:off x="3546992" y="3172914"/>
            <a:ext cx="1573625" cy="983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Oʼz-oʼzini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qoplash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453178" y="188921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30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oy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Sof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joriy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qiymat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864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89,2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endParaRPr lang="en-US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Ichki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daromadlilik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darajasi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 (IRR)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22%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Investitsiya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qaytimi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180%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xarajatlar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taqsimoti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Bino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qurish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317777" y="1804543"/>
            <a:ext cx="947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19,7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Uskunalar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Boshqa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xarajatlar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461770" y="2464942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29,4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1000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30,2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7" y="4532733"/>
            <a:ext cx="2677260" cy="178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Рисунок 101" descr="Файл:Shakhrisabz Suzani.jpg — Википедия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926" y="4369788"/>
            <a:ext cx="1914446" cy="217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Рисунок 102" descr="Сюзане - Wikiwand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79" y="2572062"/>
            <a:ext cx="1065325" cy="9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147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Condensed</vt:lpstr>
      <vt:lpstr>Bahnschrift SemiBold SemiConden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Oygul Matkarimova</cp:lastModifiedBy>
  <cp:revision>458</cp:revision>
  <dcterms:created xsi:type="dcterms:W3CDTF">2020-12-11T07:51:35Z</dcterms:created>
  <dcterms:modified xsi:type="dcterms:W3CDTF">2021-08-17T13:01:01Z</dcterms:modified>
</cp:coreProperties>
</file>