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Атлас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(араб. — текис,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силлиқ) — танда ипи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ҳам, арқоқ ипи ҳам,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табиий ипакдан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тўқиладиган бир юзлама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силлиқ мато. Танда ипи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абрбанди усулида бўяб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безатилади. Алоҳида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ишлов бериб Атласга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жило берилади, шунга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кўра у товланиб туради.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Илгари мато юзига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кудунг урилган, ҳоз.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кунда Атлас иссиқ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сатҳли барабан —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каландрдан ўтказилади.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Ушбу лойиҳа қуввати 1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йилда ўртача - 72 000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метр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125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516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245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08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370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600" dirty="0">
                <a:solidFill>
                  <a:schemeClr val="bg1"/>
                </a:solidFill>
              </a:rPr>
              <a:t>Атлас ва адрас ишлаб чиқариш</a:t>
            </a:r>
          </a:p>
          <a:p>
            <a:pPr algn="ctr"/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Адрас ва атлас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22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284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189,9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43%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09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196%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197180" y="28304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0054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20,9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00733" y="2959586"/>
            <a:ext cx="112606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621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245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00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87,5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10275444" y="3277744"/>
            <a:ext cx="8707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16,6 млн.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sz="1600" dirty="0"/>
          </a:p>
        </p:txBody>
      </p:sp>
      <p:pic>
        <p:nvPicPr>
          <p:cNvPr id="91" name="Рисунок 90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110" y="2485604"/>
            <a:ext cx="1583243" cy="11666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44" y="4341468"/>
            <a:ext cx="1994074" cy="1994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153" y="4521199"/>
            <a:ext cx="2544463" cy="18024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5264</TotalTime>
  <Words>215</Words>
  <Application>Microsoft Office PowerPoint</Application>
  <PresentationFormat>Widescreen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2021-08-03T13:27:38Z</dcterms:modified>
</cp:coreProperties>
</file>