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Ер-ёнғоқ пастаси 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жуда оммабоп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маҳсулот бўлиб деярли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барча давлатларда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ажойиб таасурот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қолдирган. Унинг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тенгсиз таъми ва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тўйимлилиги уни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такрор ва такрор харид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қилишга ундайди.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Ушбу лойиҳа 56,2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минг АҚШ доллари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эвазига ташкил этилиб,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1 йилда ўртача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қувватда  337 042 дона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350г лик ер-ёнғоқ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пастаси ишлаб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чиқаришни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ўз </a:t>
            </a: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олдига </a:t>
            </a:r>
          </a:p>
          <a:p>
            <a:pPr marL="93663" lvl="0" indent="93663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мақсад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қилган</a:t>
            </a:r>
            <a:endParaRPr lang="ru-RU" sz="9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56,2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1008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56,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2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Ер-ёнғоқ </a:t>
            </a:r>
          </a:p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пастаси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825812" y="104433"/>
            <a:ext cx="67841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Ер-ёнғоқ пастаси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8738" y="4189173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533863" y="1624984"/>
            <a:ext cx="1561178" cy="12426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016927"/>
            <a:ext cx="1573625" cy="12921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31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19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10118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188.3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696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87,6%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7180" y="28304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012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4,1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19757" y="2867631"/>
            <a:ext cx="1126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957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15,2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34,3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0275444" y="3277744"/>
            <a:ext cx="8547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2,4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pic>
        <p:nvPicPr>
          <p:cNvPr id="87" name="Рисунок 8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814" y="2387307"/>
            <a:ext cx="1649782" cy="12651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1" name="Рисунок 9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97" y="4445693"/>
            <a:ext cx="2709682" cy="18087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4" name="Рисунок 9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878" y="4565645"/>
            <a:ext cx="2596815" cy="17280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5260</TotalTime>
  <Words>160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451</cp:revision>
  <dcterms:created xsi:type="dcterms:W3CDTF">2020-12-11T07:51:35Z</dcterms:created>
  <dcterms:modified xsi:type="dcterms:W3CDTF">2021-08-04T11:40:31Z</dcterms:modified>
</cp:coreProperties>
</file>