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0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8/4/2021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04.08.2021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jpe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Китоб тумани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Асалари - етти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хазинанинг бири, деб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бежизга айтилмаган.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Чунки, асал таркибида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кўплаб фойдали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моддалар мавжуд.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Асалари билан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шуғулланувчилар сони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ортиб бормоқда, бу эса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асалари уяларига ва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қўшимча деталларига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бўлган талабни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оширмоқда. Ушбу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лойиханинг йиллик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қуввати қуйидагича: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840 960 дона турли ҳил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асалари уялари ва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эҳтиёт қисмлари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367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154.5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690840" y="6343103"/>
            <a:ext cx="6351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5" y="5436977"/>
            <a:ext cx="89792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Bahnschrift SemiBold SemiConden" pitchFamily="34" charset="0"/>
              </a:rPr>
              <a:t>2</a:t>
            </a:r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54,5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890055" y="5872180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Асалари уяси ва эҳтиёт қисмлари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Асалари уяларини ишлаб чиқариш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6719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23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9428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450,1 млн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40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66%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31047" y="14485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519075" y="2141038"/>
            <a:ext cx="947153" cy="973762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9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925312" y="2134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293427" y="1804796"/>
            <a:ext cx="9236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100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33855" y="2119349"/>
            <a:ext cx="113453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 ва жихозлар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811711" y="2157679"/>
            <a:ext cx="115813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Айланма маблағ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0759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104,8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sp>
        <p:nvSpPr>
          <p:cNvPr id="125" name="Прямоугольник 124"/>
          <p:cNvSpPr/>
          <p:nvPr/>
        </p:nvSpPr>
        <p:spPr>
          <a:xfrm>
            <a:off x="10927377" y="2464943"/>
            <a:ext cx="9973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49,7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10"/>
          <a:srcRect l="7174" t="8963" r="3637" b="8226"/>
          <a:stretch/>
        </p:blipFill>
        <p:spPr>
          <a:xfrm>
            <a:off x="3526989" y="1570090"/>
            <a:ext cx="1611650" cy="11731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989" y="3009251"/>
            <a:ext cx="1603457" cy="1268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2" name="Рисунок 101"/>
          <p:cNvPicPr/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8379" y="2332776"/>
            <a:ext cx="1747253" cy="132721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38" y="4612796"/>
            <a:ext cx="2614968" cy="13074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9955" y="4746458"/>
            <a:ext cx="2673289" cy="14101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5276</TotalTime>
  <Words>179</Words>
  <Application>Microsoft Office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457</cp:revision>
  <dcterms:created xsi:type="dcterms:W3CDTF">2020-12-11T07:51:35Z</dcterms:created>
  <dcterms:modified xsi:type="dcterms:W3CDTF">2021-08-04T12:37:08Z</dcterms:modified>
</cp:coreProperties>
</file>