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Ғузор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43694" y="1182360"/>
            <a:ext cx="1640690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ru-RU" sz="1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ru-RU" sz="1100" i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Жўжалар биринчи 12–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кунликда тана    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хароратини бошқара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олмайди. Пол ҳарорати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ҳаво ҳароратидек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зарур кўрсаткич, шунинг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учун паррандахонани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олдиндан иситиш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муҳим ҳисобланади.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Паррандахонани иссиқ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24 соат, совуқ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48 соат олдин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стабиллаштириш керак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бўлади.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Ушбу лойиҳа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ташаббускори 1 йилда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ўртача - 11 400 кг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бройлер жўжалари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етиштиришни ўз олдига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мақсад қилган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87.3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42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87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287,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72830" y="5885697"/>
            <a:ext cx="1018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Бройлер етиштириш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05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Бройлер етиштиришни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219" y="4212476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24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357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85%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64.24%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53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4544" y="215750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Озуқа ва бошқалар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Жўжалар хариди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02212" y="2518544"/>
            <a:ext cx="1071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163,4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418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10"/>
          <a:srcRect l="12888" t="7586" r="7950" b="2559"/>
          <a:stretch/>
        </p:blipFill>
        <p:spPr>
          <a:xfrm>
            <a:off x="3601474" y="1636948"/>
            <a:ext cx="1460378" cy="16039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85" y="2702638"/>
            <a:ext cx="1347893" cy="632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56" y="4521199"/>
            <a:ext cx="2567291" cy="1711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4553531"/>
            <a:ext cx="2395267" cy="1796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5279</TotalTime>
  <Words>189</Words>
  <Application>Microsoft Office PowerPoint</Application>
  <PresentationFormat>Widescreen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2021-08-03T09:23:46Z</dcterms:modified>
</cp:coreProperties>
</file>