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Мамлакатимизда 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қурилиш соҳасига катта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эътибор қаратилмоқда,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бу эса қурилиш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материалларига бўлган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талабни кескин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ортишига сабаб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бўлмоқда. Махаллий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тадбиркорлар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экспортбоп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маҳсулотлар ишлаб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чиқармоқда. Ушбу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лойиха 189,3 минг АҚШ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доллари эвазига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ташкил этилиб, 1 йилда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ўртача қувватда               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27 000 м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³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газоблок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ишлаб чиқаришни ўз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олдига мақсад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қилган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101.9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87,5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17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189,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65222" y="5873884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Газоблок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678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Газоблок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223.8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45,4%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40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22,9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84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883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68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14,5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87" name="Рисунок 86">
            <a:extLst>
              <a:ext uri="{FF2B5EF4-FFF2-40B4-BE49-F238E27FC236}">
                <a16:creationId xmlns:a16="http://schemas.microsoft.com/office/drawing/2014/main" id="{2FC3E4C8-05E7-416C-A62E-7FAA8D358BE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88" y="4612796"/>
            <a:ext cx="2567938" cy="1285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1" name="Рисунок 90">
            <a:extLst>
              <a:ext uri="{FF2B5EF4-FFF2-40B4-BE49-F238E27FC236}">
                <a16:creationId xmlns:a16="http://schemas.microsoft.com/office/drawing/2014/main" id="{B5EEDF77-439A-4F53-88FE-95E7B342138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998" y="4577876"/>
            <a:ext cx="2545908" cy="16967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4" name="Рисунок 93">
            <a:extLst>
              <a:ext uri="{FF2B5EF4-FFF2-40B4-BE49-F238E27FC236}">
                <a16:creationId xmlns:a16="http://schemas.microsoft.com/office/drawing/2014/main" id="{78548912-F18B-41A1-B072-71E7DF585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7585" y="2524554"/>
            <a:ext cx="1661143" cy="10894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5268</TotalTime>
  <Words>153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2021-08-04T11:55:03Z</dcterms:modified>
</cp:coreProperties>
</file>