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847" autoAdjust="0"/>
    <p:restoredTop sz="94660"/>
  </p:normalViewPr>
  <p:slideViewPr>
    <p:cSldViewPr snapToGrid="0">
      <p:cViewPr>
        <p:scale>
          <a:sx n="125" d="100"/>
          <a:sy n="125" d="100"/>
        </p:scale>
        <p:origin x="-1506" y="-4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37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8/3/2021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Қашқадарё вилояти, Қарши шаҳри</a:t>
            </a:r>
            <a:endParaRPr lang="ru-RU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Бадиий гимнастика –  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спорт тури, буюм (тасма,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копток, ҳалқа, арғамчи)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билан ва усиз турли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нафис гимнастика ва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рақс машқларини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мусиқа остида бажариш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бўйича асосан хотин-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қизлар спорти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хисобланади. Ушбу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лойиҳа ташаббускори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хам 49,2 млн сўм маблағ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эвазига кичик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гимнастика тугараги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ташкил этиб 1 йилда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ўртача 960 нафар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ўкувчи тайёрлашни ўз </a:t>
            </a:r>
          </a:p>
          <a:p>
            <a:r>
              <a:rPr lang="uz-Cyrl-UZ" sz="1100" b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олдига </a:t>
            </a: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мақсад қилган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401733" y="1151487"/>
            <a:ext cx="1674288" cy="635000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 манзили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иқтисодий кўрсаткичлари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>
              <a:solidFill>
                <a:schemeClr val="bg1"/>
              </a:solidFill>
            </a:endParaRPr>
          </a:p>
          <a:p>
            <a:pPr algn="ctr" fontAlgn="base"/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Лойиҳа тавсифи</a:t>
            </a:r>
            <a:endParaRPr lang="ru-RU" b="1" cap="all" dirty="0">
              <a:solidFill>
                <a:schemeClr val="bg1"/>
              </a:solidFill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Ўз маблағи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Банк кредити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686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Ишчи ўрин сони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898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Ишга тушиш вақти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637578" y="5089610"/>
            <a:ext cx="5148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19.2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684191" y="6333304"/>
            <a:ext cx="5613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30,0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9316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нафар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-202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>
                <a:latin typeface="Bahnschrift SemiBold SemiConden" pitchFamily="34" charset="0"/>
              </a:rPr>
              <a:t>Лойиҳа қиймати 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5890056" y="5436977"/>
            <a:ext cx="7249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Bahnschrift SemiBold SemiConden" pitchFamily="34" charset="0"/>
              </a:rPr>
              <a:t>49,</a:t>
            </a:r>
            <a:r>
              <a:rPr lang="uz-Cyrl-UZ" sz="2400" b="1" dirty="0">
                <a:solidFill>
                  <a:srgbClr val="FF0000"/>
                </a:solidFill>
                <a:latin typeface="Bahnschrift SemiBold SemiConden" pitchFamily="34" charset="0"/>
              </a:rPr>
              <a:t>2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5761288" y="5864422"/>
            <a:ext cx="1018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latin typeface="Bahnschrift SemiBold SemiConden" pitchFamily="34" charset="0"/>
              </a:rPr>
              <a:t>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Н</a:t>
            </a:r>
            <a:r>
              <a:rPr lang="en-US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200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199360" y="5147962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217437" y="6395786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355339" y="1188903"/>
            <a:ext cx="18054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altLang="ru-RU" sz="1600" b="1" dirty="0">
                <a:solidFill>
                  <a:srgbClr val="FEFEFE"/>
                </a:solidFill>
              </a:rPr>
              <a:t>Гимнастика тугараки</a:t>
            </a:r>
            <a:endParaRPr lang="uz-Cyrl-UZ" sz="1600" dirty="0"/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3232119" y="85952"/>
            <a:ext cx="50563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/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“</a:t>
            </a:r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Гимнастика тугаракини ташкил этиш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"</a:t>
            </a:r>
            <a:endParaRPr lang="ru-RU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263861" y="4214373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10" cstate="print"/>
          <a:srcRect l="17719" t="8529" r="24610" b="5060"/>
          <a:stretch/>
        </p:blipFill>
        <p:spPr>
          <a:xfrm>
            <a:off x="3572620" y="1624984"/>
            <a:ext cx="1472524" cy="13466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75"/>
          <a:stretch/>
        </p:blipFill>
        <p:spPr>
          <a:xfrm>
            <a:off x="3546993" y="3073671"/>
            <a:ext cx="1498152" cy="133792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Ўз-ўзини қоплаш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453178" y="1889210"/>
            <a:ext cx="676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28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ой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Соф жорий қиймат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7244" y="2481877"/>
            <a:ext cx="7970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17,1 млн</a:t>
            </a:r>
          </a:p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     сўм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100" b="1" dirty="0">
                <a:solidFill>
                  <a:schemeClr val="bg1"/>
                </a:solidFill>
                <a:cs typeface="Arial" pitchFamily="34" charset="0"/>
              </a:rPr>
              <a:t>Ички даромадлилик даражаси(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5453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32%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харажатлар тақсимоти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04867" y="429057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5198" y="1446495"/>
            <a:ext cx="117506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Спорт анжомлари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494448" y="21512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317777" y="1804543"/>
            <a:ext cx="8499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1,2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сўм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23400" y="2265317"/>
            <a:ext cx="113453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Ускуналар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547308" y="2481876"/>
            <a:ext cx="8499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30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pic>
        <p:nvPicPr>
          <p:cNvPr id="103" name="Рисунок 102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735" y="2402001"/>
            <a:ext cx="1527252" cy="13293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57" y="4492226"/>
            <a:ext cx="2579716" cy="15251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7176" y="4629663"/>
            <a:ext cx="2629792" cy="14792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5258</TotalTime>
  <Words>174</Words>
  <Application>Microsoft Office PowerPoint</Application>
  <PresentationFormat>Widescreen</PresentationFormat>
  <Paragraphs>52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SemiConden</vt:lpstr>
      <vt:lpstr>Calibri</vt:lpstr>
      <vt:lpstr>Calibri Light</vt:lpstr>
      <vt:lpstr>Times New Roman</vt:lpstr>
      <vt:lpstr>Тема Office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Пользователь Windows</cp:lastModifiedBy>
  <cp:revision>451</cp:revision>
  <dcterms:created xsi:type="dcterms:W3CDTF">2020-12-11T07:51:35Z</dcterms:created>
  <dcterms:modified xsi:type="dcterms:W3CDTF">2021-08-03T10:54:43Z</dcterms:modified>
</cp:coreProperties>
</file>