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>
        <p:scale>
          <a:sx n="125" d="100"/>
          <a:sy n="125" d="100"/>
        </p:scale>
        <p:origin x="-1506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Бадиий гимнастика –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спорт тури, буюм (тасма,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копток, ҳалқа, арғамчи)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билан ва усиз турли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нафис гимнастика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рақс машқларини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мусиқа остида бажариш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бўйича асосан хотин-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қизлар спорти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хисобланади. Ушбу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лойиҳа ташаббускори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хам 49,2 млн сўм маблағ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эвазига кичик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гимнастика тугараги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ташкил этиб 1 йилда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ўртача 960 нафар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ўкувчи тайёрлашни ўз </a:t>
            </a:r>
          </a:p>
          <a:p>
            <a:r>
              <a:rPr lang="uz-Cyrl-UZ" sz="11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олдига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мақсад қилган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5148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19.2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561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316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Bahnschrift SemiBold SemiConden" pitchFamily="34" charset="0"/>
              </a:rPr>
              <a:t>49,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Гимнастика тугараки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05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Гимнастика тугаракини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63861" y="42143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572620" y="1624984"/>
            <a:ext cx="1472524" cy="13466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3" y="3073671"/>
            <a:ext cx="1498152" cy="13379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28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7970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17,1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5198" y="1446495"/>
            <a:ext cx="117506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Спорт анжомлари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84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1,2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8499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103" name="Рисунок 102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735" y="2402001"/>
            <a:ext cx="1527252" cy="13293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57" y="4492226"/>
            <a:ext cx="2579716" cy="15251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76" y="4629663"/>
            <a:ext cx="2629792" cy="14792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174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451</cp:revision>
  <dcterms:created xsi:type="dcterms:W3CDTF">2020-12-11T07:51:35Z</dcterms:created>
  <dcterms:modified xsi:type="dcterms:W3CDTF">2021-08-03T10:54:43Z</dcterms:modified>
</cp:coreProperties>
</file>