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4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7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8/4/2021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Қашқадарё вилояти, Қарши шаҳри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Конвейерлар – 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тўкма, донали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бўлак-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бўлак,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юк ёки 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буюмларни асосан 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қисқа, баъзан узоқ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,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масофага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узлуксиз 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ва бир хил маромда 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ташийдиган машина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. </a:t>
            </a:r>
            <a:endParaRPr lang="uz-Cyrl-UZ" sz="11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Конвейер тасмалари 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турли материаллардан 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тайёрланади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каучокли 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тасма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ипли тасма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, </a:t>
            </a:r>
            <a:endParaRPr lang="uz-Cyrl-UZ" sz="11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термопластикли тасма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uz-Cyrl-UZ" sz="11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ва симли тасма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. </a:t>
            </a: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Ушбу 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лойиҳанинг қуввати 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бир йилда қуйидагича: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1 267 200 метр</a:t>
            </a:r>
          </a:p>
          <a:p>
            <a:pPr marL="93663" lvl="0" indent="93663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конвейер тасмалари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401733" y="1151487"/>
            <a:ext cx="1674288" cy="635000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/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Bahnschrift SemiBold SemiConden" pitchFamily="34" charset="0"/>
              </a:rPr>
              <a:t>Лойиҳа манзили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770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>
                <a:solidFill>
                  <a:schemeClr val="bg1"/>
                </a:solidFill>
                <a:latin typeface="Bahnschrift SemiBold SemiConden" pitchFamily="34" charset="0"/>
              </a:rPr>
              <a:t>Лойиҳанинг иқтисодий кўрсаткичлари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>
              <a:solidFill>
                <a:schemeClr val="bg1"/>
              </a:solidFill>
            </a:endParaRPr>
          </a:p>
          <a:p>
            <a:pPr algn="ctr" fontAlgn="base"/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795882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Лойиҳа тавсифи</a:t>
            </a:r>
            <a:endParaRPr lang="ru-RU" b="1" cap="all" dirty="0">
              <a:solidFill>
                <a:schemeClr val="bg1"/>
              </a:solidFill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Ўз маблағи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Банк кредити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359872" y="4621885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Ишчи ўрин сони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898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Ишга тушиш вақти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637578" y="508961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0.0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684191" y="6333304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4,6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104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47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нафар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645287" y="627997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202</a:t>
            </a:r>
            <a:r>
              <a:rPr lang="ru-RU" dirty="0">
                <a:solidFill>
                  <a:srgbClr val="C00000"/>
                </a:solidFill>
                <a:latin typeface="Bahnschrift SemiBold SemiConden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-202</a:t>
            </a:r>
            <a:r>
              <a:rPr lang="ru-RU" dirty="0">
                <a:solidFill>
                  <a:srgbClr val="C00000"/>
                </a:solidFill>
                <a:latin typeface="Bahnschrift SemiBold SemiConden" pitchFamily="34" charset="0"/>
              </a:rPr>
              <a:t>2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>
                <a:latin typeface="Bahnschrift SemiBold SemiConden" pitchFamily="34" charset="0"/>
              </a:rPr>
              <a:t>Лойиҳа қиймати 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5890056" y="5436977"/>
            <a:ext cx="817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Bahnschrift SemiBold SemiConden" pitchFamily="34" charset="0"/>
              </a:rPr>
              <a:t>4,</a:t>
            </a:r>
            <a:r>
              <a:rPr lang="uz-Cyrl-UZ" sz="2400" b="1" dirty="0">
                <a:solidFill>
                  <a:srgbClr val="FF0000"/>
                </a:solidFill>
                <a:latin typeface="Bahnschrift SemiBold SemiConden" pitchFamily="34" charset="0"/>
              </a:rPr>
              <a:t>6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965222" y="5873884"/>
            <a:ext cx="10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latin typeface="Bahnschrift SemiBold SemiConden" pitchFamily="34" charset="0"/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</a:t>
            </a:r>
            <a:r>
              <a:rPr lang="uz-Cyrl-UZ" sz="12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лн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$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4199360" y="5147962"/>
            <a:ext cx="57900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</a:t>
            </a:r>
            <a:r>
              <a:rPr lang="uz-Cyrl-UZ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лн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$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217437" y="6395786"/>
            <a:ext cx="57900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</a:t>
            </a:r>
            <a:r>
              <a:rPr lang="uz-Cyrl-UZ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лн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$</a:t>
            </a:r>
            <a:endParaRPr lang="ru-RU" sz="1300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5355339" y="1188903"/>
            <a:ext cx="1805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altLang="ru-RU" sz="1600" b="1" dirty="0">
                <a:solidFill>
                  <a:srgbClr val="FEFEFE"/>
                </a:solidFill>
              </a:rPr>
              <a:t>Конвейер</a:t>
            </a:r>
            <a:endParaRPr lang="uz-Cyrl-UZ" sz="1600" dirty="0"/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825812" y="104433"/>
            <a:ext cx="6784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uz-Cyrl-UZ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“</a:t>
            </a:r>
            <a:r>
              <a:rPr lang="uz-Cyrl-UZ" b="1" dirty="0">
                <a:solidFill>
                  <a:srgbClr val="002060"/>
                </a:solidFill>
                <a:latin typeface="Arial"/>
                <a:cs typeface="Arial"/>
              </a:rPr>
              <a:t>Конвейер тасмаларини ишлаб чиқариш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"</a:t>
            </a:r>
            <a:endParaRPr lang="ru-RU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18738" y="4189173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/>
          <a:srcRect l="17719" t="8529" r="24610" b="5060"/>
          <a:stretch/>
        </p:blipFill>
        <p:spPr>
          <a:xfrm>
            <a:off x="3637578" y="1624984"/>
            <a:ext cx="1407566" cy="14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/>
          <a:stretch/>
        </p:blipFill>
        <p:spPr>
          <a:xfrm>
            <a:off x="3546992" y="3172914"/>
            <a:ext cx="1573625" cy="1111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Ўз-ўзини қоплаш 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453178" y="188921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29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ой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Соф жорий қиймат 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>
                <a:solidFill>
                  <a:srgbClr val="C00000"/>
                </a:solidFill>
                <a:latin typeface="Bahnschrift SemiBold SemiConden" pitchFamily="34" charset="0"/>
              </a:rPr>
              <a:t>3.7 млн</a:t>
            </a:r>
          </a:p>
          <a:p>
            <a:r>
              <a:rPr lang="uz-Cyrl-UZ" sz="1600" dirty="0">
                <a:solidFill>
                  <a:srgbClr val="C00000"/>
                </a:solidFill>
                <a:latin typeface="Bahnschrift SemiBold SemiConden" pitchFamily="34" charset="0"/>
              </a:rPr>
              <a:t>     </a:t>
            </a:r>
            <a:r>
              <a:rPr lang="en-US" sz="1600" dirty="0">
                <a:solidFill>
                  <a:srgbClr val="C00000"/>
                </a:solidFill>
                <a:latin typeface="Bahnschrift SemiBold SemiConden" pitchFamily="34" charset="0"/>
              </a:rPr>
              <a:t>$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100" b="1" dirty="0">
                <a:solidFill>
                  <a:schemeClr val="bg1"/>
                </a:solidFill>
                <a:cs typeface="Arial" pitchFamily="34" charset="0"/>
              </a:rPr>
              <a:t>Ички даромадлилик даражаси(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47446" y="2566543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32,8%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532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>
                <a:solidFill>
                  <a:schemeClr val="bg1"/>
                </a:solidFill>
                <a:latin typeface="Bahnschrift SemiBold SemiConden" pitchFamily="34" charset="0"/>
              </a:rPr>
              <a:t>Лойиҳанинг харажатлар тақсимоти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04867" y="429057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>
                <a:solidFill>
                  <a:schemeClr val="bg1"/>
                </a:solidFill>
                <a:cs typeface="Arial" pitchFamily="34" charset="0"/>
              </a:rPr>
              <a:t>Бино қуриш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197180" y="28304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317777" y="1804543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270 минг</a:t>
            </a:r>
          </a:p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$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65317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>
                <a:solidFill>
                  <a:schemeClr val="bg1"/>
                </a:solidFill>
                <a:cs typeface="Arial" pitchFamily="34" charset="0"/>
              </a:rPr>
              <a:t>Ускуналар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Айланма маблағ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19757" y="2867631"/>
            <a:ext cx="1126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Бошқа харажатлар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547308" y="2481876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990 минг</a:t>
            </a:r>
          </a:p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$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927377" y="246494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3,2 млн</a:t>
            </a:r>
          </a:p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$</a:t>
            </a:r>
            <a:endParaRPr lang="ru-RU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10275444" y="3277744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>
                <a:solidFill>
                  <a:srgbClr val="C00000"/>
                </a:solidFill>
                <a:latin typeface="Bahnschrift SemiBold SemiConden" pitchFamily="34" charset="0"/>
              </a:rPr>
              <a:t>122,5 минг</a:t>
            </a:r>
          </a:p>
          <a:p>
            <a:r>
              <a:rPr lang="uz-Cyrl-UZ" sz="1600" dirty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en-US" sz="1600" dirty="0">
                <a:solidFill>
                  <a:srgbClr val="C00000"/>
                </a:solidFill>
                <a:latin typeface="Bahnschrift SemiBold SemiConden" pitchFamily="34" charset="0"/>
              </a:rPr>
              <a:t>$</a:t>
            </a:r>
            <a:endParaRPr lang="ru-RU" sz="1600" dirty="0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8208" y="2391833"/>
            <a:ext cx="1423123" cy="1303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244" y="4345348"/>
            <a:ext cx="2325110" cy="2024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3436" y="4330971"/>
            <a:ext cx="2348420" cy="2213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162</Words>
  <Application>Microsoft Office PowerPoint</Application>
  <PresentationFormat>Widescreen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 SemiBold SemiConden</vt:lpstr>
      <vt:lpstr>Calibri</vt:lpstr>
      <vt:lpstr>Calibri Light</vt:lpstr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Пользователь Windows</cp:lastModifiedBy>
  <cp:revision>456</cp:revision>
  <dcterms:created xsi:type="dcterms:W3CDTF">2020-12-11T07:51:35Z</dcterms:created>
  <dcterms:modified xsi:type="dcterms:W3CDTF">2021-08-04T12:14:57Z</dcterms:modified>
</cp:coreProperties>
</file>