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Ўзбекистонда  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автомобиллар сони  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йилдан йилга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ортмоқда, бу эса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автотранспортларга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техник хизмат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кўрсатиш ва ювиш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шахобчалари бўлган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юқори талабни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келтириб чиқармоқда.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Ушбу лойиҳа 50,0 минг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АҚШ доллари эвазига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ташкил этилиб, 1 йилда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ўртача қувватда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21 840 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дона автомобилларга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хизмат кўрсатишни ўз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олдига мақсад қилган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11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50,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Автотранспортлартехник хизмати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825812" y="104433"/>
            <a:ext cx="7276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Автотранспортларга техник хизмати ва ювиш шохобчаси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263861" y="42143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564604" y="1624984"/>
            <a:ext cx="1515852" cy="14108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098329"/>
            <a:ext cx="1573625" cy="12107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11.9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21,2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9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16,2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7,6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54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5,0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61" y="2525074"/>
            <a:ext cx="1673552" cy="1115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Рисунок 1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5" y="4618722"/>
            <a:ext cx="2712163" cy="16192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791" y="4732530"/>
            <a:ext cx="2668026" cy="14528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154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451</cp:revision>
  <dcterms:created xsi:type="dcterms:W3CDTF">2020-12-11T07:51:35Z</dcterms:created>
  <dcterms:modified xsi:type="dcterms:W3CDTF">2021-08-04T11:35:40Z</dcterms:modified>
</cp:coreProperties>
</file>