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Қарши шаҳри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  Ўзбекистонда  </a:t>
            </a:r>
            <a:endParaRPr lang="uz-Cyrl-UZ" sz="11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автомобиллар сони  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йилдан йилга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ортмоқда, бу эса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автотранспортларга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техник хизмат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кўрсатиш ва ювиш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шахобчалари бўлган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юқори талабни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келтириб чиқармоқда.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Ушбу лойиҳа 50,0 минг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АҚШ доллари эвазига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ташкил этилиб, 1 йилда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ўртача қувватда </a:t>
            </a:r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21 840 </a:t>
            </a:r>
            <a:endParaRPr lang="uz-Cyrl-UZ" sz="11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дона автомобилларга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хизмат кўрсатишни ўз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олдига мақсад қилган</a:t>
            </a:r>
            <a:endParaRPr lang="ru-RU" sz="9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0.0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84191" y="6333304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50,0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653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11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724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50,</a:t>
            </a:r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0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64152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64152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Автотранспортлартехник хизмати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825812" y="104433"/>
            <a:ext cx="7276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Автотранспортларга техник хизмати ва ювиш шохобчаси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263861" y="4214373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10" cstate="print"/>
          <a:srcRect l="17719" t="8529" r="24610" b="5060"/>
          <a:stretch/>
        </p:blipFill>
        <p:spPr>
          <a:xfrm>
            <a:off x="3564604" y="1624984"/>
            <a:ext cx="1515852" cy="14108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5"/>
          <a:stretch/>
        </p:blipFill>
        <p:spPr>
          <a:xfrm>
            <a:off x="3546992" y="3098329"/>
            <a:ext cx="1573625" cy="121074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70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8755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11.9 минг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</a:t>
            </a:r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485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60%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04867" y="429057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197180" y="28304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9973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21,2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Айланма маблағ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19757" y="2867631"/>
            <a:ext cx="112606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957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16,2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9348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7,6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27" name="Прямоугольник 126"/>
          <p:cNvSpPr/>
          <p:nvPr/>
        </p:nvSpPr>
        <p:spPr>
          <a:xfrm>
            <a:off x="10275444" y="3277744"/>
            <a:ext cx="8547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5,0 минг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sz="1600" dirty="0"/>
          </a:p>
        </p:txBody>
      </p:sp>
      <p:pic>
        <p:nvPicPr>
          <p:cNvPr id="103" name="Рисунок 10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6961" y="2525074"/>
            <a:ext cx="1673552" cy="111570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3" name="Рисунок 1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45" y="4618722"/>
            <a:ext cx="2712163" cy="16192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9" name="Рисунок 11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8791" y="4732530"/>
            <a:ext cx="2668026" cy="14528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5262</TotalTime>
  <Words>154</Words>
  <Application>Microsoft Office PowerPoint</Application>
  <PresentationFormat>Widescreen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SemiBold SemiConden</vt:lpstr>
      <vt:lpstr>Calibri</vt:lpstr>
      <vt:lpstr>Calibri Light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451</cp:revision>
  <dcterms:created xsi:type="dcterms:W3CDTF">2020-12-11T07:51:35Z</dcterms:created>
  <dcterms:modified xsi:type="dcterms:W3CDTF">2021-08-04T11:35:40Z</dcterms:modified>
</cp:coreProperties>
</file>