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Синтепон </a:t>
            </a:r>
          </a:p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маҳсулотига 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кундан-кунга талаб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ортиб бормоқда. Чунки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синтепоннинг бир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қанча устунлик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тарафлари бор, яъни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енгил, арзон,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иссиқликни сақлаб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турувчан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ишлатилиш сохалари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кўп. Ушбу лойиха хам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41,8 минг АҚШ доллари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эвазига ташкил этилиб,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йилда ўртача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қувватда   57 600 кг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синтепон ишлаб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чиқаришни мақсад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қилган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41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,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41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 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Синтепон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Синтепон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17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31.4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31,1%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30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7,5 минг</a:t>
            </a:r>
          </a:p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00733" y="2959586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374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27,8 минг</a:t>
            </a:r>
          </a:p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89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1,6 минг</a:t>
            </a:r>
          </a:p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59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4,8 минг</a:t>
            </a:r>
          </a:p>
          <a:p>
            <a:pPr algn="ctr"/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13" y="2537124"/>
            <a:ext cx="1497427" cy="1006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95" y="4457574"/>
            <a:ext cx="2467446" cy="18774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3" name="Рисунок 1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4677597"/>
            <a:ext cx="2596664" cy="16460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5271</TotalTime>
  <Words>175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2021-08-04T05:11:44Z</dcterms:modified>
</cp:coreProperties>
</file>