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Синтепон </a:t>
            </a:r>
          </a:p>
          <a:p>
            <a:r>
              <a:rPr lang="uz-Cyrl-UZ" sz="11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маҳсулотига 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кундан-кунга талаб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ортиб бормоқда. Чунки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синтепоннинг бир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қанча устунлик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тарафлари бор, яъни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енгил, арзон,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иссиқликни сақлаб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турувчан ва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ишлатилиш сохалари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кўп. Ушбу лойиха хам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41,8 минг АҚШ доллари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эвазига ташкил этилиб,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йилда ўртача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қувватда   57 600 кг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синтепон ишлаб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чиқаришни мақсад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қилган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0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.0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829644" y="6323606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41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,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8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Bahnschrift SemiBold SemiConden" pitchFamily="34" charset="0"/>
              </a:rPr>
              <a:t>41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en-US" sz="2400" b="1" dirty="0">
                <a:solidFill>
                  <a:srgbClr val="FF0000"/>
                </a:solidFill>
                <a:latin typeface="Bahnschrift SemiBold SemiConden" pitchFamily="34" charset="0"/>
              </a:rPr>
              <a:t>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 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Синтепон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Синтепон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30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17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31.4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31,1%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300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7,5 минг</a:t>
            </a:r>
          </a:p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00733" y="2959586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37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27,8 минг</a:t>
            </a:r>
          </a:p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89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1,6 минг</a:t>
            </a:r>
          </a:p>
          <a:p>
            <a:pPr algn="ctr"/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595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4,8 минг</a:t>
            </a:r>
          </a:p>
          <a:p>
            <a:pPr algn="ctr"/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91" name="Рисунок 9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613" y="2537124"/>
            <a:ext cx="1497427" cy="1006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" name="Рисунок 10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95" y="4457574"/>
            <a:ext cx="2467446" cy="18774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3" name="Рисунок 11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400" y="4677597"/>
            <a:ext cx="2596664" cy="16460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175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453</cp:revision>
  <dcterms:created xsi:type="dcterms:W3CDTF">2020-12-11T07:51:35Z</dcterms:created>
  <dcterms:modified xsi:type="dcterms:W3CDTF">2021-08-04T05:11:44Z</dcterms:modified>
</cp:coreProperties>
</file>