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fi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Стевия таркибидаги моддалар тишларда ёғ ва бошқа моддалар тўп-ланишига йўл қўймайди. Стевия қондаги қанд (шакар)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миқдорини на-зорат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қилади ва инсулин гармони фаолиятига кўмаклашди. Стевия ўсимлиги таркибидаги биологик фаол модда - гликозид (стевиозид) организимда табиий озуқа ўрнини босувчи воситалардан биридир. Ушбу лойиханинг йиллик қуввати қуйидагича: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10 га ердан 241 164 кг стевия маҳсулотлари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558,3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51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760705" y="5487536"/>
            <a:ext cx="1073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558,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65222" y="5873884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Стевия маҳсулотлари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678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Стевия маҳсулотларини етиштириш ва қайти ишлаш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15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1 325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25,2%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1176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140,0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141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222,3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82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148,1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949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47,9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102" name="Рисунок 101">
            <a:extLst>
              <a:ext uri="{FF2B5EF4-FFF2-40B4-BE49-F238E27FC236}">
                <a16:creationId xmlns:a16="http://schemas.microsoft.com/office/drawing/2014/main" id="{49321217-95DE-4A35-9056-B75FD53D98F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879" y="2206633"/>
            <a:ext cx="1591535" cy="16814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EA8A3880-3BAC-4F6A-8B50-612E77C2270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62" y="4352185"/>
            <a:ext cx="2056279" cy="20478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3" name="Рисунок 112">
            <a:extLst>
              <a:ext uri="{FF2B5EF4-FFF2-40B4-BE49-F238E27FC236}">
                <a16:creationId xmlns:a16="http://schemas.microsoft.com/office/drawing/2014/main" id="{CFF2A0E6-6F89-4BED-A21E-E01C5E432E7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151" y="4426744"/>
            <a:ext cx="1309262" cy="21072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167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2021-08-04T12:19:16Z</dcterms:modified>
</cp:coreProperties>
</file>