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Косон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Туя сути таркибида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аминокислоталар, кўп миқдорда темир модда-си тутганлиги сабабли жуда фойдали. Таркибий тузилмалар билан камқонликда жуда яхши самара беради. Сут таркибидаги фосфор ва кальций эса регенерация жараёнини тезлаштира-ди, суякларга қаттиқлик бағишлайди.Сут таркиби-да С, Д, В гуруҳ витамин-лари, натрий ва калий тузлари тутади.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Лойиҳа-нинг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йиллик қуввати: 17 600 кг гўшт ва 43 200 литр туя сути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37.5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558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90,5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1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1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28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Чорвачилик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086685" y="-43423"/>
            <a:ext cx="8153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Майда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шохли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чорва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моллари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ҳамда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насилли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туялар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сотиб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олиш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орқали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чорвачилик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фаолиятини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ташкил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9069" y="4209159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27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49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50,3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45,7%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41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0,0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Чорва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00733" y="2959586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ҳаражатлар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90,5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348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2,0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8515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8,3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pic>
        <p:nvPicPr>
          <p:cNvPr id="103" name="Рисунок 10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640" y="4636735"/>
            <a:ext cx="2292634" cy="16965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3" name="Рисунок 1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59" y="5476356"/>
            <a:ext cx="2083454" cy="10656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9" name="Рисунок 11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47" y="4242006"/>
            <a:ext cx="2148622" cy="11842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1" name="Рисунок 12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334" y="2551758"/>
            <a:ext cx="1353067" cy="9490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588959" y="1674942"/>
            <a:ext cx="1460750" cy="23551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5257</TotalTime>
  <Words>181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452</cp:revision>
  <dcterms:created xsi:type="dcterms:W3CDTF">2020-12-11T07:51:35Z</dcterms:created>
  <dcterms:modified xsi:type="dcterms:W3CDTF">2021-08-04T11:59:07Z</dcterms:modified>
</cp:coreProperties>
</file>