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47" autoAdjust="0"/>
    <p:restoredTop sz="94660"/>
  </p:normalViewPr>
  <p:slideViewPr>
    <p:cSldViewPr snapToGrid="0">
      <p:cViewPr varScale="1">
        <p:scale>
          <a:sx n="39" d="100"/>
          <a:sy n="39" d="100"/>
        </p:scale>
        <p:origin x="72" y="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Маҳаллий аҳолига кимёвий тозалаш хизматларини кўрсатиш лойихаси муваффаққиятли бизнес ҳамда хизмат кўрсатиш соҳасининг янги ривожланиб бораётган йўналишла-ридан бири ҳисоблана-ди. Ушбу лойиҳа 576 млн.сўм маблағ эвази-га ташкил этилиб, 1 йилда ўртача қувватда 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115,2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минг м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гилам, матолар ва турли кўринишдаги синтетик маҳсулотлар-ни тозалашни режа қилган 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130.0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350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8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Bahnschrift SemiBold SemiConden" pitchFamily="34" charset="0"/>
              </a:rPr>
              <a:t>576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b="1" dirty="0">
                <a:solidFill>
                  <a:srgbClr val="FEFEFE"/>
                </a:solidFill>
              </a:rPr>
              <a:t>Кимёвий тозалаш</a:t>
            </a:r>
          </a:p>
          <a:p>
            <a:pPr algn="ctr"/>
            <a:r>
              <a:rPr lang="uz-Cyrl-UZ" sz="1600" b="1" dirty="0">
                <a:solidFill>
                  <a:srgbClr val="FEFEFE"/>
                </a:solidFill>
              </a:rPr>
              <a:t>фаолияти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Кимёвий тозалаш фаолиятини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533863" y="1624984"/>
            <a:ext cx="1570618" cy="14108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25777"/>
            <a:ext cx="1573625" cy="12858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188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36%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50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19,7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430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30,2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85" name="Рисунок 84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054" y="2242542"/>
            <a:ext cx="1674288" cy="14952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03" y="4472838"/>
            <a:ext cx="2526533" cy="18064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950" y="4590789"/>
            <a:ext cx="2534702" cy="1812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5277</TotalTime>
  <Words>163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2021-08-04T04:58:58Z</dcterms:modified>
</cp:coreProperties>
</file>