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Шахрисабз шахри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Мебел саноати   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иқтисодиётимизнинг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энг истиқболли ва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жадал ривожланиб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бораётган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тармоқларидан бири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хисобланади. Ишлаб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чиқарувчиларга бир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қанча имкониятлар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яратилмоқда. Ушбу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лойиха 1,15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млрд.сўм  маблағ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асосида ташкил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этилиб, лойиханинг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1 ўртача йиллик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қуввати қуйидагича: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1 800 тўплам турли 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ҳил мебеллар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756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1 150.0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534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1,15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РД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Мебел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8" y="85952"/>
            <a:ext cx="5895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Мебел маҳсулотларини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0869" y="4171365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60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683.9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12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321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983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706,2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72902" y="1612393"/>
            <a:ext cx="1522140" cy="12831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543" y="3066652"/>
            <a:ext cx="1554170" cy="13032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5" name="Рисунок 84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410" y="2393353"/>
            <a:ext cx="1570715" cy="13206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6" name="Рисунок 85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87" y="4579426"/>
            <a:ext cx="2684426" cy="14490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1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1805" y="212511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Прямоугольник 101"/>
          <p:cNvSpPr/>
          <p:nvPr/>
        </p:nvSpPr>
        <p:spPr>
          <a:xfrm>
            <a:off x="10881750" y="2420804"/>
            <a:ext cx="1061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122,8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56345" y="2079332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12" name="Рисунок 1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112" y="4745143"/>
            <a:ext cx="2660112" cy="14504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5269</TotalTime>
  <Words>163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453</cp:revision>
  <dcterms:created xsi:type="dcterms:W3CDTF">2020-12-11T07:51:35Z</dcterms:created>
  <dcterms:modified xsi:type="dcterms:W3CDTF">2021-08-04T05:34:10Z</dcterms:modified>
</cp:coreProperties>
</file>