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4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Қашқадарё вилояти, Қарши шаҳри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Бозор иқтисодиёти шароитида тадбиркорлик бизнес субъектларининг ишлаб чиқараётган маҳсулотлари ҳажми йилдан-йилга ортиб бормоқда, шу жумладан, Миллий ширинлик маҳсулотларига бўлган талаб доимий юқори ва барқарордир. Ушбу лойиҳадан кўзланган мақсад 1 йилда ўртача: 23 тонна сифатли маҳсулот ишлаб чиқаришдир</a:t>
            </a: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>
              <a:solidFill>
                <a:schemeClr val="bg1"/>
              </a:solidFill>
            </a:endParaRPr>
          </a:p>
          <a:p>
            <a:pPr algn="ctr" fontAlgn="base"/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Ўз маблағи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Банк кредити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37578" y="5089610"/>
            <a:ext cx="551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29.0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829644" y="6323606"/>
            <a:ext cx="5164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1,0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81420" y="5055262"/>
            <a:ext cx="9653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4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890056" y="5436977"/>
            <a:ext cx="724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2400" b="1" dirty="0">
                <a:solidFill>
                  <a:srgbClr val="FF0000"/>
                </a:solidFill>
                <a:latin typeface="Bahnschrift SemiBold SemiConden" pitchFamily="34" charset="0"/>
              </a:rPr>
              <a:t>50</a:t>
            </a:r>
            <a:r>
              <a:rPr lang="ru-RU" sz="2400" b="1" dirty="0">
                <a:solidFill>
                  <a:srgbClr val="FF0000"/>
                </a:solidFill>
                <a:latin typeface="Bahnschrift SemiBold SemiConden" pitchFamily="34" charset="0"/>
              </a:rPr>
              <a:t>,</a:t>
            </a:r>
            <a:r>
              <a:rPr lang="uz-Cyrl-UZ" sz="2400" b="1" dirty="0">
                <a:solidFill>
                  <a:srgbClr val="FF0000"/>
                </a:solidFill>
                <a:latin typeface="Bahnschrift SemiBold SemiConden" pitchFamily="34" charset="0"/>
              </a:rPr>
              <a:t>0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761288" y="5864422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latin typeface="Bahnschrift SemiBold SemiConden" pitchFamily="34" charset="0"/>
              </a:rPr>
              <a:t>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88903"/>
            <a:ext cx="18054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altLang="ru-RU" sz="1600" b="1" dirty="0">
                <a:solidFill>
                  <a:srgbClr val="FEFEFE"/>
                </a:solidFill>
              </a:rPr>
              <a:t>Қандолатчилик махсулотлари</a:t>
            </a:r>
            <a:endParaRPr lang="uz-Cyrl-UZ" sz="1600" dirty="0"/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584332" y="76761"/>
            <a:ext cx="6201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Қандолатчилик маҳсулотларини ишлаб чиқариш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"</a:t>
            </a:r>
            <a:endParaRPr lang="ru-RU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01470" y="4212232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10" cstate="print"/>
          <a:srcRect l="17719" t="8529" r="24610" b="5060"/>
          <a:stretch/>
        </p:blipFill>
        <p:spPr>
          <a:xfrm>
            <a:off x="3637578" y="1624984"/>
            <a:ext cx="1407566" cy="120262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75"/>
          <a:stretch/>
        </p:blipFill>
        <p:spPr>
          <a:xfrm>
            <a:off x="3546992" y="3000449"/>
            <a:ext cx="1573625" cy="129214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39447" y="2754225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10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ой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7938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107 млн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  сўм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6142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123%</a:t>
            </a:r>
            <a:endParaRPr lang="ru-RU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188654" y="2841539"/>
            <a:ext cx="111267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Инвестиция қайтими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ROI)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319336" y="3248145"/>
            <a:ext cx="619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135%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25082" y="427733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7409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5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сўм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3400" y="2265317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Ускуналар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30665" y="2129851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Бошқа харажатлар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47308" y="2481876"/>
            <a:ext cx="8483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35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927377" y="2464943"/>
            <a:ext cx="8114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10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pic>
        <p:nvPicPr>
          <p:cNvPr id="91" name="Picture 3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8120" y="2416796"/>
            <a:ext cx="1611223" cy="13053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060" y="4579450"/>
            <a:ext cx="2538918" cy="142941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7308" y="4673127"/>
            <a:ext cx="2380326" cy="14835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5266</TotalTime>
  <Words>154</Words>
  <Application>Microsoft Office PowerPoint</Application>
  <PresentationFormat>Widescreen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SemiConden</vt:lpstr>
      <vt:lpstr>Calibri</vt:lpstr>
      <vt:lpstr>Calibri Light</vt:lpstr>
      <vt:lpstr>Times New Roman</vt:lpstr>
      <vt:lpstr>Тема Office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Пользователь Windows</cp:lastModifiedBy>
  <cp:revision>453</cp:revision>
  <dcterms:created xsi:type="dcterms:W3CDTF">2020-12-11T07:51:35Z</dcterms:created>
  <dcterms:modified xsi:type="dcterms:W3CDTF">2021-08-03T13:17:18Z</dcterms:modified>
</cp:coreProperties>
</file>