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73124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Қўзиқорин оқсилга бой маҳсулот бўлиб, ҳатто бу модда унинг таркибида гўштга нисбатан бир неча баробар кўпроқ. Тўйим-лилиги ва озуқавийлиги-га кўра РР ва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витамин-ларининг улкан захира-си, фойдали микроэле-ментлар, руҳ, темир, молибден, кумуш, мис ва кобальт билан тўйинган. Шу сабабдан биргина оқ қўзиқорин гўшт, картошка ва бошқа сабзавотлар ўрнини бемалол боса олади. Лойиҳа қуввати йилига: 24 000 кг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9,8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9,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Қўзиқорин етиштириш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678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Қўзиқорин етиштиришни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54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4.8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41,2%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41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8,3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3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0,4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782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1,1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B5EEDF77-439A-4F53-88FE-95E7B342138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263" y="2433989"/>
            <a:ext cx="1576938" cy="12613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48" y="4475202"/>
            <a:ext cx="2536126" cy="19020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525" y="4612737"/>
            <a:ext cx="2519282" cy="1585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5265</TotalTime>
  <Words>173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2021-08-04T11:45:32Z</dcterms:modified>
</cp:coreProperties>
</file>